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8" y="-1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2946" name="Picture 2" descr="C:\Documents and Settings\74693\Desktop\Classie\CH36\JPG\f36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838200"/>
            <a:ext cx="2678113" cy="143351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7047" y="3244334"/>
            <a:ext cx="359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36.1 The Toughening Process for Glass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40</cp:revision>
  <dcterms:created xsi:type="dcterms:W3CDTF">2015-09-22T05:28:20Z</dcterms:created>
  <dcterms:modified xsi:type="dcterms:W3CDTF">2015-09-22T08:42:59Z</dcterms:modified>
</cp:coreProperties>
</file>